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99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74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2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439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6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155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974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996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91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86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35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90E6307-5DD4-41B6-B63A-BE40BE4BA69E}" type="datetimeFigureOut">
              <a:rPr lang="en-AU" smtClean="0"/>
              <a:t>6/03/2022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C5AEAA1-837D-4BDD-96F5-5EEC90AF1786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9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police.wa.gov.au/Crime/CrimeStatistics#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mallmultiples.com.au/projects/mapping-immigrants-birth-plac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AB49-1931-4AF9-AA8E-E4EF37C31B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liveability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D8253-FBDF-428F-9CF2-06FCE5805C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Yr</a:t>
            </a:r>
            <a:r>
              <a:rPr lang="en-US" sz="2000" dirty="0"/>
              <a:t> 7 Geography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68148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6050-D56C-4194-A5B1-67C2E255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141839"/>
            <a:ext cx="9720072" cy="1499616"/>
          </a:xfrm>
        </p:spPr>
        <p:txBody>
          <a:bodyPr/>
          <a:lstStyle/>
          <a:p>
            <a:r>
              <a:rPr lang="en-US" dirty="0"/>
              <a:t>5. Stage of life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0F3C-5A48-4B97-8568-7F6C6402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923" y="375380"/>
            <a:ext cx="2721928" cy="1788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FDC9B2-760C-447B-8A54-E47A2E70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691" y="2164292"/>
            <a:ext cx="3135033" cy="2305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BA3429-C874-40C6-8E7A-DBAC9E67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01" y="600821"/>
            <a:ext cx="1925023" cy="2981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01759-9BD0-4627-9E87-924E0758D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14" y="3469709"/>
            <a:ext cx="2828486" cy="1887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A5D2B-8DFA-4B1D-9BDF-3036AC688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447" y="4948357"/>
            <a:ext cx="2828486" cy="1767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00ECA-1763-4C0A-A820-74F4CD916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62" y="1178015"/>
            <a:ext cx="3318184" cy="2212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DEB0B1-802F-4291-9D64-938595307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028" y="3075910"/>
            <a:ext cx="296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832D16-7558-4209-B5E6-60CFB7383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0B201792-59B9-4FE8-9B2A-7F7A5AED0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1931C1-E9DE-4D66-831E-9ABDF157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4CECB3-C22E-4C8B-BAF3-FF4CF5B40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7D0C5-73F7-42FF-B095-8F1E57AD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6EA65-29A5-4DC9-98C4-1AFB2374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6. Lifestyle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93D28-07DE-4D2F-A015-4C2CB42B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57" y="841575"/>
            <a:ext cx="3659111" cy="256137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17E5BA-9A68-4F5E-8C0E-C94E4402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4C73F2-6925-4D25-B019-A2AAF3B3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6037730" y="2302274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51143B3-4BFC-4810-9713-994AF9CF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60" y="3926180"/>
            <a:ext cx="3445699" cy="228277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24C92C-BD4D-4E7A-A2A2-38D6CE2C9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D3E76F-B4C6-4512-BD59-7F0810A3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001" y="860340"/>
            <a:ext cx="3644400" cy="51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9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3F948-5E10-4244-9CDD-BDB2F0DF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7. Personal safety </a:t>
            </a:r>
            <a:endParaRPr lang="en-AU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35B1-CD91-4C4E-8869-3BCFBC4B9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  <a:hlinkClick r:id="rId2"/>
              </a:rPr>
              <a:t>https://www.police.wa.gov.au/Crime/CrimeStatistics#/</a:t>
            </a:r>
            <a:endParaRPr lang="en-AU">
              <a:solidFill>
                <a:srgbClr val="FFFFFF"/>
              </a:solidFill>
            </a:endParaRPr>
          </a:p>
          <a:p>
            <a:endParaRPr lang="en-AU">
              <a:solidFill>
                <a:srgbClr val="FFFFFF"/>
              </a:solidFill>
            </a:endParaRPr>
          </a:p>
          <a:p>
            <a:endParaRPr lang="en-AU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84F668-9286-4379-988F-269D1C96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8011"/>
            <a:ext cx="5455921" cy="42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0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486A-17D7-467C-82AC-6BA56789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154767"/>
            <a:ext cx="9720072" cy="1499616"/>
          </a:xfrm>
        </p:spPr>
        <p:txBody>
          <a:bodyPr/>
          <a:lstStyle/>
          <a:p>
            <a:r>
              <a:rPr lang="en-US" dirty="0"/>
              <a:t>8. Environmental Factors (e.g. Climate) 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57C8D-FC38-43EF-B998-BD80E818D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8622" y="1385991"/>
            <a:ext cx="6645772" cy="4984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B92B7-56B9-4F22-8B89-CC6B7C6E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6" y="2105152"/>
            <a:ext cx="52387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5BA7-8D0D-451E-B34B-C58CF676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9. Culture and ethnicity </a:t>
            </a:r>
            <a:endParaRPr lang="en-AU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1783B-E99C-4A54-8020-D7B01A8B0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  <a:hlinkClick r:id="rId2"/>
              </a:rPr>
              <a:t>https://smallmultiples.com.au/projects/mapping-immigrants-birth-places/</a:t>
            </a:r>
            <a:endParaRPr lang="en-AU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A4B4D-BFF6-4CB6-8298-FEB8BEF1C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877" y="1463040"/>
            <a:ext cx="6838123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4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99043-EBB1-4FAF-8C1B-C4F025B14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10. Travel time and transport options 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B7C4-BA81-488C-9FEE-CEFE293D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5" y="763923"/>
            <a:ext cx="5369052" cy="302009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F056E6D-E068-4FAC-9972-8837238D3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86" y="484631"/>
            <a:ext cx="5038016" cy="36021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54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C353C-1667-40B5-8261-B59BFEB4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Application of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9B55A-77A8-4445-A1DC-35BB8A023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3224" y="4297556"/>
            <a:ext cx="6353968" cy="1433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Image analysis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7EFD-DFC6-4818-BFA7-FEF465BD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Liveability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4193-A2DA-4CCE-BFE4-08994CE9F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List as many reasons why you live where you do in 60 seconds.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38179-2899-4195-B78F-FBB57D028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Why do you live where you do?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74C73-A344-431C-B23A-BFCC989389E3}"/>
              </a:ext>
            </a:extLst>
          </p:cNvPr>
          <p:cNvSpPr/>
          <p:nvPr/>
        </p:nvSpPr>
        <p:spPr>
          <a:xfrm>
            <a:off x="0" y="4856085"/>
            <a:ext cx="12192000" cy="1296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67675-B837-4E76-B2B9-CDFC3EA1CCBE}"/>
              </a:ext>
            </a:extLst>
          </p:cNvPr>
          <p:cNvSpPr txBox="1"/>
          <p:nvPr/>
        </p:nvSpPr>
        <p:spPr>
          <a:xfrm>
            <a:off x="5413248" y="3822970"/>
            <a:ext cx="6221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Progress Bar</a:t>
            </a:r>
          </a:p>
          <a:p>
            <a:r>
              <a:rPr lang="en-AU" sz="2800" dirty="0"/>
              <a:t>Timer – 60 Seconds!</a:t>
            </a:r>
          </a:p>
        </p:txBody>
      </p:sp>
    </p:spTree>
    <p:extLst>
      <p:ext uri="{BB962C8B-B14F-4D97-AF65-F5344CB8AC3E}">
        <p14:creationId xmlns:p14="http://schemas.microsoft.com/office/powerpoint/2010/main" val="37782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9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9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69A9-50C9-4D11-BFDD-E378DA60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Unit objectives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4FA1-2F52-40D7-B0C3-4E256657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98" y="1740724"/>
            <a:ext cx="5178959" cy="4993708"/>
          </a:xfrm>
        </p:spPr>
        <p:txBody>
          <a:bodyPr>
            <a:normAutofit lnSpcReduction="10000"/>
          </a:bodyPr>
          <a:lstStyle/>
          <a:p>
            <a:r>
              <a:rPr lang="en-AU" sz="2000" b="1" dirty="0">
                <a:solidFill>
                  <a:srgbClr val="FFFFFF"/>
                </a:solidFill>
              </a:rPr>
              <a:t>Our goal for this unit of work to be able to answer the following questions:</a:t>
            </a:r>
          </a:p>
          <a:p>
            <a:r>
              <a:rPr lang="en-AU" sz="2000" dirty="0">
                <a:solidFill>
                  <a:srgbClr val="FFFFFF"/>
                </a:solidFill>
              </a:rPr>
              <a:t>1. What factors influence people’s decision on where they live?</a:t>
            </a:r>
          </a:p>
          <a:p>
            <a:r>
              <a:rPr lang="en-AU" sz="2000" dirty="0">
                <a:solidFill>
                  <a:srgbClr val="FFFFFF"/>
                </a:solidFill>
              </a:rPr>
              <a:t>2. Why do you enjoy or not enjoy where you live?</a:t>
            </a:r>
          </a:p>
          <a:p>
            <a:r>
              <a:rPr lang="en-AU" sz="2000" dirty="0">
                <a:solidFill>
                  <a:srgbClr val="FFFFFF"/>
                </a:solidFill>
              </a:rPr>
              <a:t>3. How is the liveability of places measured?</a:t>
            </a:r>
          </a:p>
          <a:p>
            <a:r>
              <a:rPr lang="en-AU" sz="2000" dirty="0">
                <a:solidFill>
                  <a:srgbClr val="FFFFFF"/>
                </a:solidFill>
              </a:rPr>
              <a:t>4. How do the liveability factors of climate, environmental quality,</a:t>
            </a:r>
          </a:p>
          <a:p>
            <a:r>
              <a:rPr lang="en-AU" sz="2000" dirty="0">
                <a:solidFill>
                  <a:srgbClr val="FFFFFF"/>
                </a:solidFill>
              </a:rPr>
              <a:t>infrastructure, safety and stability and access to health care and education</a:t>
            </a:r>
          </a:p>
          <a:p>
            <a:r>
              <a:rPr lang="en-AU" sz="2000" dirty="0">
                <a:solidFill>
                  <a:srgbClr val="FFFFFF"/>
                </a:solidFill>
              </a:rPr>
              <a:t>impact people around the world?</a:t>
            </a:r>
          </a:p>
          <a:p>
            <a:r>
              <a:rPr lang="en-AU" sz="2000" dirty="0">
                <a:solidFill>
                  <a:srgbClr val="FFFFFF"/>
                </a:solidFill>
              </a:rPr>
              <a:t>5. What factors do planners of new developments have to consider?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FA175-843E-4515-AB9B-5C381E02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9428"/>
            <a:ext cx="5455921" cy="38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0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A08A-AC1B-464B-B51F-F1F06E53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FA83B-3F8F-4C88-AC56-5FA1D3A2B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Learning Intentions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4A7A-759D-4502-858D-103D4F4DAD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Understand the concept of liveability and why we live where we do.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63C12-BE35-4A90-B5FC-A3F044277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4128" y="4191316"/>
            <a:ext cx="4754880" cy="822960"/>
          </a:xfrm>
        </p:spPr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E6E84-AB39-43E3-A057-30E121496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4128" y="4979468"/>
            <a:ext cx="4754880" cy="334157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Define liveability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List factors that influence liveability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045CC-19EB-49A8-BE16-7C95AA7B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0" y="980440"/>
            <a:ext cx="5882640" cy="4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9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F76D4-A8CB-46CB-9B3F-44676D366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17"/>
          <a:stretch/>
        </p:blipFill>
        <p:spPr>
          <a:xfrm>
            <a:off x="8575040" y="14875"/>
            <a:ext cx="3244019" cy="2951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6886D-C668-4528-A7DB-8FA036F1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53188"/>
            <a:ext cx="9720072" cy="1499616"/>
          </a:xfrm>
        </p:spPr>
        <p:txBody>
          <a:bodyPr/>
          <a:lstStyle/>
          <a:p>
            <a:r>
              <a:rPr lang="en-AU" dirty="0"/>
              <a:t>brainstorm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6258A-2575-4C5E-ABF9-12B4BDE8C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 like about where I live?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C30EB9-12D7-4E49-8ECE-7CF6318BB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1066" y="2591116"/>
            <a:ext cx="4754880" cy="822960"/>
          </a:xfrm>
        </p:spPr>
        <p:txBody>
          <a:bodyPr/>
          <a:lstStyle/>
          <a:p>
            <a:r>
              <a:rPr lang="en-AU" dirty="0"/>
              <a:t>What I dislike about where I live?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EE8CB1-A5BB-410B-9B07-DA23E3FC99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5988" y="4151192"/>
            <a:ext cx="3097036" cy="2121592"/>
          </a:xfrm>
          <a:prstGeom prst="rect">
            <a:avLst/>
          </a:prstGeom>
        </p:spPr>
      </p:pic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9E9FB108-1B80-456C-B317-245728848E8A}"/>
              </a:ext>
            </a:extLst>
          </p:cNvPr>
          <p:cNvSpPr/>
          <p:nvPr/>
        </p:nvSpPr>
        <p:spPr>
          <a:xfrm>
            <a:off x="1766656" y="3603974"/>
            <a:ext cx="3080551" cy="210400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07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5F54C-CBF2-45DA-9EFC-47A6F85A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1. Attachment to place 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C4C78D-944E-43EA-9202-54912994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775676"/>
            <a:ext cx="5369052" cy="302009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6D1817F-5FD1-4E9B-BCBE-CAAD733F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07795" y="278937"/>
            <a:ext cx="3602181" cy="401357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1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BAC8-1ECC-43A7-83CA-786B1756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Distance from family and friends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10A25-4A3F-4CC8-8F6E-9E34CBDB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71" y="1814803"/>
            <a:ext cx="8087457" cy="43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2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EB7B-2F0E-4F08-8E72-12309A3A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Employment opportunities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41B4E-195F-418D-B5B9-B76D5ECE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45" y="2084832"/>
            <a:ext cx="5139613" cy="34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6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E3B1-A418-4AC7-9FD2-98437EB3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48" y="0"/>
            <a:ext cx="9720072" cy="1499616"/>
          </a:xfrm>
        </p:spPr>
        <p:txBody>
          <a:bodyPr/>
          <a:lstStyle/>
          <a:p>
            <a:r>
              <a:rPr lang="en-US" dirty="0"/>
              <a:t>4. Affordability (price of living) 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53F51-2368-4194-AC20-08E033AC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64" y="1165213"/>
            <a:ext cx="7558951" cy="241680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89232A-D106-452D-A495-190189D15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058" y="3763760"/>
            <a:ext cx="8456680" cy="270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59351F-0D71-4304-8E96-2BB1D60C11A3}"/>
              </a:ext>
            </a:extLst>
          </p:cNvPr>
          <p:cNvSpPr txBox="1"/>
          <p:nvPr/>
        </p:nvSpPr>
        <p:spPr>
          <a:xfrm>
            <a:off x="1046480" y="2143760"/>
            <a:ext cx="29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Northam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F3A8A-7E8F-4616-A8F5-C5F07E6CA0E2}"/>
              </a:ext>
            </a:extLst>
          </p:cNvPr>
          <p:cNvSpPr txBox="1"/>
          <p:nvPr/>
        </p:nvSpPr>
        <p:spPr>
          <a:xfrm>
            <a:off x="9144000" y="4825452"/>
            <a:ext cx="2458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Narrogin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5319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Tw Cen MT</vt:lpstr>
      <vt:lpstr>Tw Cen MT Condensed</vt:lpstr>
      <vt:lpstr>Wingdings 3</vt:lpstr>
      <vt:lpstr>Integral</vt:lpstr>
      <vt:lpstr>liveability</vt:lpstr>
      <vt:lpstr>Liveability </vt:lpstr>
      <vt:lpstr>Unit objectives</vt:lpstr>
      <vt:lpstr>Lesson objectives</vt:lpstr>
      <vt:lpstr>brainstorm</vt:lpstr>
      <vt:lpstr>1. Attachment to place </vt:lpstr>
      <vt:lpstr>2. Distance from family and friends</vt:lpstr>
      <vt:lpstr>3. Employment opportunities </vt:lpstr>
      <vt:lpstr>4. Affordability (price of living) </vt:lpstr>
      <vt:lpstr>5. Stage of life </vt:lpstr>
      <vt:lpstr>6. Lifestyle </vt:lpstr>
      <vt:lpstr>7. Personal safety </vt:lpstr>
      <vt:lpstr>8. Environmental Factors (e.g. Climate) </vt:lpstr>
      <vt:lpstr>9. Culture and ethnicity </vt:lpstr>
      <vt:lpstr>10. Travel time and transport options </vt:lpstr>
      <vt:lpstr>Application of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liveability</dc:title>
  <dc:creator>Ellie</dc:creator>
  <cp:lastModifiedBy>Ellie</cp:lastModifiedBy>
  <cp:revision>2</cp:revision>
  <dcterms:created xsi:type="dcterms:W3CDTF">2022-03-06T03:28:56Z</dcterms:created>
  <dcterms:modified xsi:type="dcterms:W3CDTF">2022-03-06T03:29:28Z</dcterms:modified>
</cp:coreProperties>
</file>